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104" roundtripDataSignature="AMtx7mjRVXwJfuQKWTFcZFofF8Thdr9M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4" Type="http://customschemas.google.com/relationships/presentationmetadata" Target="meta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923250262_0_4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1e923250262_0_4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923250262_0_5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1e923250262_0_5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923250262_0_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1e923250262_0_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923250262_0_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1e923250262_0_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923250262_0_7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1e923250262_0_7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923250262_0_8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1e923250262_0_8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923250262_0_8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1e923250262_0_8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923250262_0_9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1e923250262_0_9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923250262_0_10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1e923250262_0_10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923250262_0_10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1e923250262_0_10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718393a77_0_24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e718393a77_0_24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923250262_0_11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1e923250262_0_11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923250262_0_1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1e923250262_0_1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e923250262_0_13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1e923250262_0_13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923250262_0_14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1e923250262_0_14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923250262_0_13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1e923250262_0_13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923250262_0_14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1e923250262_0_14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e923250262_0_15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1e923250262_0_15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e923250262_0_1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1e923250262_0_1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923250262_0_16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1e923250262_0_16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923250262_0_17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1e923250262_0_17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923250262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g1e923250262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e923250262_0_17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g1e923250262_0_17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923250262_0_18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1e923250262_0_18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923250262_0_19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g1e923250262_0_19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e923250262_0_20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1e923250262_0_20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923250262_0_2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g1e923250262_0_2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e923250262_0_2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1e923250262_0_2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e923250262_0_22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1e923250262_0_22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923250262_0_23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1e923250262_0_23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e923250262_0_23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g1e923250262_0_23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e923250262_0_24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1e923250262_0_24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e923250262_0_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g1e923250262_0_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e923250262_0_25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1e923250262_0_25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923250262_0_25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1e923250262_0_25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e923250262_0_26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1e923250262_0_26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e923250262_0_27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g1e923250262_0_27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e923250262_0_28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g1e923250262_0_28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e923250262_0_28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g1e923250262_0_28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e923250262_0_29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g1e923250262_0_29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e923250262_0_30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g1e923250262_0_30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e923250262_0_30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g1e923250262_0_30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e923250262_0_3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g1e923250262_0_3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923250262_0_1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g1e923250262_0_1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e923250262_0_33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g1e923250262_0_33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e923250262_0_33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g1e923250262_0_33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e923250262_0_32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5" name="Google Shape;415;g1e923250262_0_32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e923250262_0_34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g1e923250262_0_34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e923250262_0_35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g1e923250262_0_35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e923250262_0_36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g1e923250262_0_36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e923250262_0_36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g1e923250262_0_36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e923250262_0_37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0" name="Google Shape;450;g1e923250262_0_37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e923250262_0_37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g1e923250262_0_37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e923250262_0_38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5" name="Google Shape;465;g1e923250262_0_38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923250262_0_1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1e923250262_0_1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e923250262_0_39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g1e923250262_0_39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e923250262_0_39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g1e923250262_0_39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e923250262_0_40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8" name="Google Shape;488;g1e923250262_0_40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923250262_0_4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g1e923250262_0_4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e923250262_0_42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4" name="Google Shape;504;g1e923250262_0_42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e923250262_0_43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g1e923250262_0_43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e923250262_0_43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g1e923250262_0_43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e923250262_0_4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6" name="Google Shape;526;g1e923250262_0_4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e923250262_0_45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3" name="Google Shape;533;g1e923250262_0_45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e923250262_0_45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0" name="Google Shape;540;g1e923250262_0_45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923250262_0_2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g1e923250262_0_2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e923250262_0_46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7" name="Google Shape;547;g1e923250262_0_46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e923250262_0_47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4" name="Google Shape;554;g1e923250262_0_47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e923250262_0_47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2" name="Google Shape;562;g1e923250262_0_47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e923250262_0_48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0" name="Google Shape;570;g1e923250262_0_48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e923250262_0_4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8" name="Google Shape;578;g1e923250262_0_4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e923250262_0_50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5" name="Google Shape;585;g1e923250262_0_50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e923250262_0_50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2" name="Google Shape;592;g1e923250262_0_50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e923250262_0_51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0" name="Google Shape;600;g1e923250262_0_51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e923250262_0_52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8" name="Google Shape;608;g1e923250262_0_52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e923250262_0_53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6" name="Google Shape;616;g1e923250262_0_53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923250262_0_3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g1e923250262_0_3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e923250262_0_54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g1e923250262_0_54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e923250262_0_54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2" name="Google Shape;632;g1e923250262_0_54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e923250262_0_556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0" name="Google Shape;640;g1e923250262_0_556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e923250262_0_56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8" name="Google Shape;648;g1e923250262_0_56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e923250262_0_57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6" name="Google Shape;656;g1e923250262_0_57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e923250262_0_58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4" name="Google Shape;664;g1e923250262_0_58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e923250262_0_58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0" name="Google Shape;670;g1e923250262_0_58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e923250262_0_5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7" name="Google Shape;677;g1e923250262_0_5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e923250262_0_60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5" name="Google Shape;685;g1e923250262_0_60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e923250262_0_60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2" name="Google Shape;692;g1e923250262_0_60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923250262_0_4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1e923250262_0_4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e923250262_0_61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0" name="Google Shape;700;g1e923250262_0_61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e923250262_0_62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7" name="Google Shape;707;g1e923250262_0_62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e923250262_0_62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5" name="Google Shape;715;g1e923250262_0_62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e923250262_0_63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2" name="Google Shape;722;g1e923250262_0_63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e923250262_0_64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9" name="Google Shape;729;g1e923250262_0_64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e923250262_0_64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7" name="Google Shape;737;g1e923250262_0_64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e923250262_0_65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4" name="Google Shape;744;g1e923250262_0_657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e6c7825b80_0_17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1" name="Google Shape;751;g1e6c7825b80_0_17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p7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0" name="Google Shape;760;p7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Black">
  <p:cSld name="Logo + Black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2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/>
          <p:cNvPicPr preferRelativeResize="0"/>
          <p:nvPr/>
        </p:nvPicPr>
        <p:blipFill rotWithShape="1">
          <a:blip r:embed="rId2">
            <a:alphaModFix/>
          </a:blip>
          <a:srcRect b="-62954" l="-10475" r="0" t="-31201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Relationship Id="rId4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.png"/><Relationship Id="rId4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png"/><Relationship Id="rId4" Type="http://schemas.openxmlformats.org/officeDocument/2006/relationships/image" Target="../media/image6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.png"/><Relationship Id="rId4" Type="http://schemas.openxmlformats.org/officeDocument/2006/relationships/image" Target="../media/image3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.png"/><Relationship Id="rId4" Type="http://schemas.openxmlformats.org/officeDocument/2006/relationships/image" Target="../media/image4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.png"/><Relationship Id="rId4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.png"/><Relationship Id="rId4" Type="http://schemas.openxmlformats.org/officeDocument/2006/relationships/image" Target="../media/image5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2.png"/><Relationship Id="rId4" Type="http://schemas.openxmlformats.org/officeDocument/2006/relationships/image" Target="../media/image4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.png"/><Relationship Id="rId4" Type="http://schemas.openxmlformats.org/officeDocument/2006/relationships/image" Target="../media/image3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2.png"/><Relationship Id="rId4" Type="http://schemas.openxmlformats.org/officeDocument/2006/relationships/image" Target="../media/image5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.png"/><Relationship Id="rId4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2.png"/><Relationship Id="rId4" Type="http://schemas.openxmlformats.org/officeDocument/2006/relationships/image" Target="../media/image4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.png"/><Relationship Id="rId4" Type="http://schemas.openxmlformats.org/officeDocument/2006/relationships/image" Target="../media/image4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.png"/><Relationship Id="rId4" Type="http://schemas.openxmlformats.org/officeDocument/2006/relationships/image" Target="../media/image4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.png"/><Relationship Id="rId4" Type="http://schemas.openxmlformats.org/officeDocument/2006/relationships/image" Target="../media/image6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.png"/><Relationship Id="rId4" Type="http://schemas.openxmlformats.org/officeDocument/2006/relationships/image" Target="../media/image4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.png"/><Relationship Id="rId4" Type="http://schemas.openxmlformats.org/officeDocument/2006/relationships/image" Target="../media/image5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.png"/><Relationship Id="rId4" Type="http://schemas.openxmlformats.org/officeDocument/2006/relationships/image" Target="../media/image5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.png"/><Relationship Id="rId4" Type="http://schemas.openxmlformats.org/officeDocument/2006/relationships/image" Target="../media/image4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.png"/><Relationship Id="rId4" Type="http://schemas.openxmlformats.org/officeDocument/2006/relationships/image" Target="../media/image4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.png"/><Relationship Id="rId4" Type="http://schemas.openxmlformats.org/officeDocument/2006/relationships/image" Target="../media/image5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.png"/><Relationship Id="rId4" Type="http://schemas.openxmlformats.org/officeDocument/2006/relationships/image" Target="../media/image5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.png"/><Relationship Id="rId4" Type="http://schemas.openxmlformats.org/officeDocument/2006/relationships/image" Target="../media/image6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.png"/><Relationship Id="rId4" Type="http://schemas.openxmlformats.org/officeDocument/2006/relationships/image" Target="../media/image5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.png"/><Relationship Id="rId4" Type="http://schemas.openxmlformats.org/officeDocument/2006/relationships/image" Target="../media/image5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.png"/><Relationship Id="rId4" Type="http://schemas.openxmlformats.org/officeDocument/2006/relationships/image" Target="../media/image6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2.png"/><Relationship Id="rId4" Type="http://schemas.openxmlformats.org/officeDocument/2006/relationships/image" Target="../media/image6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2.png"/><Relationship Id="rId4" Type="http://schemas.openxmlformats.org/officeDocument/2006/relationships/image" Target="../media/image6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2.png"/><Relationship Id="rId4" Type="http://schemas.openxmlformats.org/officeDocument/2006/relationships/image" Target="../media/image47.png"/><Relationship Id="rId5" Type="http://schemas.openxmlformats.org/officeDocument/2006/relationships/image" Target="../media/image6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2.png"/><Relationship Id="rId4" Type="http://schemas.openxmlformats.org/officeDocument/2006/relationships/image" Target="../media/image7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2.png"/><Relationship Id="rId4" Type="http://schemas.openxmlformats.org/officeDocument/2006/relationships/image" Target="../media/image7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7.png"/><Relationship Id="rId4" Type="http://schemas.openxmlformats.org/officeDocument/2006/relationships/image" Target="../media/image12.png"/><Relationship Id="rId5" Type="http://schemas.openxmlformats.org/officeDocument/2006/relationships/image" Target="../media/image70.gif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.png"/><Relationship Id="rId4" Type="http://schemas.openxmlformats.org/officeDocument/2006/relationships/image" Target="../media/image68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00" y="-19887"/>
            <a:ext cx="9135540" cy="513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9542" y="849040"/>
            <a:ext cx="3204916" cy="862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1424069" y="2479190"/>
            <a:ext cx="597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Hybrid Mobile App Development</a:t>
            </a:r>
            <a:br>
              <a:rPr b="0" i="0" lang="en-US" sz="20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App de previsão do tempo</a:t>
            </a:r>
            <a:endParaRPr b="0" i="0" sz="20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923250262_0_49"/>
          <p:cNvSpPr txBox="1"/>
          <p:nvPr/>
        </p:nvSpPr>
        <p:spPr>
          <a:xfrm>
            <a:off x="1613475" y="1195425"/>
            <a:ext cx="6259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Melhoria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isso, precisamos de um segundo gráfico, que terá 2 pontos apenas, ambos no X que indica o horário atual, e o primeiro com o menor valor Y, e o segundo o maior valor Y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22" name="Google Shape;122;g1e923250262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e923250262_0_4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g1e923250262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475" y="0"/>
            <a:ext cx="86290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1e923250262_0_49"/>
          <p:cNvSpPr/>
          <p:nvPr/>
        </p:nvSpPr>
        <p:spPr>
          <a:xfrm>
            <a:off x="813150" y="1391525"/>
            <a:ext cx="7662000" cy="6936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923250262_0_57"/>
          <p:cNvSpPr txBox="1"/>
          <p:nvPr/>
        </p:nvSpPr>
        <p:spPr>
          <a:xfrm>
            <a:off x="1613475" y="1195425"/>
            <a:ext cx="62595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Melhoria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Lembrando que o nosso valor X é apenas um index, que separa cada valor de hora.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saber o valor X do horário atual, precisamos pegar as horas e os minutos do dia, e calcular em número decimal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Lembrando que apesar de só usarmos valores discretos, os valores do nosso gráfico são </a:t>
            </a:r>
            <a:r>
              <a:rPr lang="en-US" sz="2200">
                <a:solidFill>
                  <a:srgbClr val="91A3AD"/>
                </a:solidFill>
              </a:rPr>
              <a:t>contínuos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31" name="Google Shape;131;g1e923250262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e923250262_0_5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1e923250262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1e923250262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8000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g1e923250262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e923250262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79083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1e923250262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e923250262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94441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1e923250262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e923250262_0_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528" y="323150"/>
            <a:ext cx="8355274" cy="43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g1e923250262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e923250262_0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94441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1e923250262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e923250262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1e923250262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1e923250262_0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728126" cy="459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1e923250262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e923250262_0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728126" cy="4598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e923250262_0_106"/>
          <p:cNvSpPr/>
          <p:nvPr/>
        </p:nvSpPr>
        <p:spPr>
          <a:xfrm>
            <a:off x="685475" y="1359500"/>
            <a:ext cx="7757400" cy="10032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718393a77_0_246"/>
          <p:cNvSpPr txBox="1"/>
          <p:nvPr/>
        </p:nvSpPr>
        <p:spPr>
          <a:xfrm>
            <a:off x="1897075" y="1195430"/>
            <a:ext cx="59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Aplicativo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Na última aula fizemos o nosso aplicativo de previsão do tempo, já com 2 gráficos e cidade fixa como São Paulo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Nessa aula iremos continuar o desenvolvimento dele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1" name="Google Shape;61;g1e718393a77_0_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1e718393a77_0_24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1e923250262_0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e923250262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8905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1e923250262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1e923250262_0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1e923250262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e923250262_0_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6520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1e923250262_0_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e923250262_0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0338" y="152400"/>
            <a:ext cx="332331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923250262_0_137"/>
          <p:cNvSpPr txBox="1"/>
          <p:nvPr/>
        </p:nvSpPr>
        <p:spPr>
          <a:xfrm>
            <a:off x="1613475" y="1195425"/>
            <a:ext cx="62595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 mais um erro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Nosso aplicativo apareceu todo branco, o que aconteceu?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Provavelmente um erro na renderização do componente, vamos investigar… E como investigamos? Nosso primeiro passo é sempre olhar o log, muitas vezes a resposta está escrita em detalhes, ou ao menos temos algo para procurar no StackOverflow :)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11" name="Google Shape;211;g1e923250262_0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e923250262_0_13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1e923250262_0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1e923250262_0_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0338" y="152400"/>
            <a:ext cx="332331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1e923250262_0_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e923250262_0_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5966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e923250262_0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e923250262_0_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59666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g1e923250262_0_160"/>
          <p:cNvCxnSpPr/>
          <p:nvPr/>
        </p:nvCxnSpPr>
        <p:spPr>
          <a:xfrm>
            <a:off x="2894025" y="271050"/>
            <a:ext cx="1696800" cy="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g1e923250262_0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e923250262_0_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728126" cy="459852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1e923250262_0_166"/>
          <p:cNvSpPr/>
          <p:nvPr/>
        </p:nvSpPr>
        <p:spPr>
          <a:xfrm>
            <a:off x="685475" y="1359500"/>
            <a:ext cx="7757400" cy="10032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1e923250262_0_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e923250262_0_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728126" cy="459852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1e923250262_0_172"/>
          <p:cNvSpPr/>
          <p:nvPr/>
        </p:nvSpPr>
        <p:spPr>
          <a:xfrm>
            <a:off x="685475" y="1359500"/>
            <a:ext cx="7757400" cy="10032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g1e923250262_0_172"/>
          <p:cNvCxnSpPr/>
          <p:nvPr/>
        </p:nvCxnSpPr>
        <p:spPr>
          <a:xfrm>
            <a:off x="6810325" y="1754350"/>
            <a:ext cx="141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e923250262_0_0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Melhoria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Um ponto importante do nosso aplicativo para melhorarmos é indicarmos o horário atual no gráfico.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No nosso estado atual não é tão fácil de visualizar onde estamos exatamente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8" name="Google Shape;68;g1e92325026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1e923250262_0_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1e923250262_0_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g1e923250262_0_179"/>
          <p:cNvCxnSpPr/>
          <p:nvPr/>
        </p:nvCxnSpPr>
        <p:spPr>
          <a:xfrm>
            <a:off x="6810325" y="1754350"/>
            <a:ext cx="141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3" name="Google Shape;253;g1e923250262_0_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465543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e923250262_0_179"/>
          <p:cNvSpPr/>
          <p:nvPr/>
        </p:nvSpPr>
        <p:spPr>
          <a:xfrm>
            <a:off x="354275" y="1359500"/>
            <a:ext cx="8526300" cy="100320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923250262_0_187"/>
          <p:cNvSpPr txBox="1"/>
          <p:nvPr/>
        </p:nvSpPr>
        <p:spPr>
          <a:xfrm>
            <a:off x="1613475" y="1195425"/>
            <a:ext cx="6259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 mais um erro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Como o nosso componente de Area saberia qual área ele precisaria pintar, quando temos 2 gráficos? Precisamos passar os dados para ele também!!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60" name="Google Shape;260;g1e923250262_0_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e923250262_0_18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e923250262_0_193"/>
          <p:cNvSpPr txBox="1"/>
          <p:nvPr/>
        </p:nvSpPr>
        <p:spPr>
          <a:xfrm>
            <a:off x="1613475" y="1195425"/>
            <a:ext cx="6259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 mais um erro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Como o nosso componente de Area saberia qual área ele precisaria pintar, quando temos 2 gráficos? Precisamos passar os dados para ele também!!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67" name="Google Shape;267;g1e923250262_0_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e923250262_0_19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g1e923250262_0_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3293"/>
            <a:ext cx="9143999" cy="4896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923250262_0_200"/>
          <p:cNvSpPr txBox="1"/>
          <p:nvPr/>
        </p:nvSpPr>
        <p:spPr>
          <a:xfrm>
            <a:off x="1613475" y="1195425"/>
            <a:ext cx="6259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 mais um erro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Como o nosso componente de Area saberia qual área ele precisaria pintar, quando temos 2 gráficos? Precisamos passar os dados para ele também!!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75" name="Google Shape;275;g1e923250262_0_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1e923250262_0_20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g1e923250262_0_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930" y="0"/>
            <a:ext cx="75341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e923250262_0_215"/>
          <p:cNvSpPr txBox="1"/>
          <p:nvPr/>
        </p:nvSpPr>
        <p:spPr>
          <a:xfrm>
            <a:off x="1613475" y="1195425"/>
            <a:ext cx="62595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Próximo passo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Agora vamos aproveitar, e adicionar o resto da interface do nosso app… Ela está ainda muito crua :)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83" name="Google Shape;283;g1e923250262_0_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1e923250262_0_21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923250262_0_221"/>
          <p:cNvSpPr txBox="1"/>
          <p:nvPr/>
        </p:nvSpPr>
        <p:spPr>
          <a:xfrm>
            <a:off x="1613475" y="1195425"/>
            <a:ext cx="6259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Título dos gráficos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Vamos começar com o título dos gráficos. E aqui temos 3 opções: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Criar direto na página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Criar direto no gráfico</a:t>
            </a:r>
            <a:endParaRPr sz="2200">
              <a:solidFill>
                <a:srgbClr val="91A3AD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A3AD"/>
              </a:buClr>
              <a:buSzPts val="2200"/>
              <a:buChar char="-"/>
            </a:pPr>
            <a:r>
              <a:rPr lang="en-US" sz="2200">
                <a:solidFill>
                  <a:srgbClr val="91A3AD"/>
                </a:solidFill>
              </a:rPr>
              <a:t>Criar um novo componente que terá o título e o gráfico, deixando nosso WeatherChart como está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90" name="Google Shape;290;g1e923250262_0_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1e923250262_0_2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e923250262_0_227"/>
          <p:cNvSpPr txBox="1"/>
          <p:nvPr/>
        </p:nvSpPr>
        <p:spPr>
          <a:xfrm>
            <a:off x="1613475" y="1195425"/>
            <a:ext cx="6259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Título dos gráficos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Qual a melhor opção?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297" name="Google Shape;297;g1e923250262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1e923250262_0_22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e923250262_0_233"/>
          <p:cNvSpPr txBox="1"/>
          <p:nvPr/>
        </p:nvSpPr>
        <p:spPr>
          <a:xfrm>
            <a:off x="1613475" y="1195425"/>
            <a:ext cx="62595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Título dos gráficos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Como tudo na computação, é uma troca. Vamos analisar o nosso componente: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04" name="Google Shape;304;g1e923250262_0_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1e923250262_0_23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923250262_0_239"/>
          <p:cNvSpPr txBox="1"/>
          <p:nvPr/>
        </p:nvSpPr>
        <p:spPr>
          <a:xfrm>
            <a:off x="1613475" y="1195425"/>
            <a:ext cx="6259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WeatherChart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Ele já foi criado com um contexto bem definido (Weather), e tem tratamento de dados para esse contexto.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É justo pensar que uma boa parte dos gráficos de clima irão querer um título.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Ao mesmo tempo não queremos engessar o nosso componente atrelando título a ele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11" name="Google Shape;311;g1e923250262_0_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e923250262_0_23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e923250262_0_245"/>
          <p:cNvSpPr txBox="1"/>
          <p:nvPr/>
        </p:nvSpPr>
        <p:spPr>
          <a:xfrm>
            <a:off x="1613475" y="1195425"/>
            <a:ext cx="6259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WeatherChart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então atribuir um título, para que todos tenham o mesmo estilo de texto, mas deixá-lo opcional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Dessa maneira temos um componente com uma função bem especificada sem restringir o seu uso por quem não quer um título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18" name="Google Shape;318;g1e923250262_0_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1e923250262_0_24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923250262_0_6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Melhoria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Um ponto importante do nosso aplicativo para melhorarmos é indicarmos o horário atual no gráfico.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No nosso estado atual não é tão fácil de visualizar onde estamos exatamente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75" name="Google Shape;75;g1e923250262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1e923250262_0_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g1e923250262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5875" y="133350"/>
            <a:ext cx="657225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923250262_0_251"/>
          <p:cNvSpPr txBox="1"/>
          <p:nvPr/>
        </p:nvSpPr>
        <p:spPr>
          <a:xfrm>
            <a:off x="1613475" y="1195425"/>
            <a:ext cx="6259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WeatherChart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então atribuir um título, para que todos tenham o mesmo estilo de texto, mas deixá-lo opcional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Dessa maneira temos um componente com uma função bem especificada sem restringir o seu uso por quem não quer um título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25" name="Google Shape;325;g1e923250262_0_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1e923250262_0_25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e923250262_0_257"/>
          <p:cNvSpPr txBox="1"/>
          <p:nvPr/>
        </p:nvSpPr>
        <p:spPr>
          <a:xfrm>
            <a:off x="1613475" y="1195425"/>
            <a:ext cx="6259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WeatherChart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então atribuir um título, para que todos tenham o mesmo estilo de texto, mas deixá-lo opcional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Dessa maneira temos um componente com uma função bem especificada sem restringir o seu uso por quem não quer um título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32" name="Google Shape;332;g1e923250262_0_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1e923250262_0_25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g1e923250262_0_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482" y="0"/>
            <a:ext cx="890703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e923250262_0_264"/>
          <p:cNvSpPr txBox="1"/>
          <p:nvPr/>
        </p:nvSpPr>
        <p:spPr>
          <a:xfrm>
            <a:off x="1613475" y="1195425"/>
            <a:ext cx="6259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WeatherChart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então atribuir um título, para que todos tenham o mesmo estilo de texto, mas deixá-lo opcional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Dessa maneira temos um componente com uma função bem especificada sem restringir o seu uso por quem não quer um título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40" name="Google Shape;340;g1e923250262_0_2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1e923250262_0_26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g1e923250262_0_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081" y="0"/>
            <a:ext cx="775583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923250262_0_272"/>
          <p:cNvSpPr txBox="1"/>
          <p:nvPr/>
        </p:nvSpPr>
        <p:spPr>
          <a:xfrm>
            <a:off x="1613475" y="1195425"/>
            <a:ext cx="6259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WeatherChart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então atribuir um título, para que todos tenham o mesmo estilo de texto, mas deixá-lo opcional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Dessa maneira temos um componente com uma função bem especificada sem restringir o seu uso por quem não quer um título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48" name="Google Shape;348;g1e923250262_0_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1e923250262_0_27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g1e923250262_0_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03" y="0"/>
            <a:ext cx="900999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e923250262_0_280"/>
          <p:cNvSpPr txBox="1"/>
          <p:nvPr/>
        </p:nvSpPr>
        <p:spPr>
          <a:xfrm>
            <a:off x="1613475" y="1195425"/>
            <a:ext cx="6259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WeatherChart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então atribuir um título, para que todos tenham o mesmo estilo de texto, mas deixá-lo opcional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Dessa maneira temos um componente com uma função bem especificada sem restringir o seu uso por quem não quer um título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56" name="Google Shape;356;g1e923250262_0_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1e923250262_0_28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g1e923250262_0_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738" y="0"/>
            <a:ext cx="765252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e923250262_0_288"/>
          <p:cNvSpPr txBox="1"/>
          <p:nvPr/>
        </p:nvSpPr>
        <p:spPr>
          <a:xfrm>
            <a:off x="1613475" y="1195425"/>
            <a:ext cx="6259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WeatherChart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então atribuir um título, para que todos tenham o mesmo estilo de texto, mas deixá-lo opcional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Dessa maneira temos um componente com uma função bem especificada sem restringir o seu uso por quem não quer um título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64" name="Google Shape;364;g1e923250262_0_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1e923250262_0_28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g1e923250262_0_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489" y="0"/>
            <a:ext cx="70310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e923250262_0_296"/>
          <p:cNvSpPr txBox="1"/>
          <p:nvPr/>
        </p:nvSpPr>
        <p:spPr>
          <a:xfrm>
            <a:off x="1613475" y="1195425"/>
            <a:ext cx="62595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WeatherChart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Não ficou muito bonito né?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centralizar e aumentar a fonte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72" name="Google Shape;372;g1e923250262_0_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1e923250262_0_29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e923250262_0_302"/>
          <p:cNvSpPr txBox="1"/>
          <p:nvPr/>
        </p:nvSpPr>
        <p:spPr>
          <a:xfrm>
            <a:off x="1613475" y="1195425"/>
            <a:ext cx="62595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WeatherChart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Não ficou muito bonito né?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centralizar e aumentar a fonte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79" name="Google Shape;379;g1e923250262_0_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1e923250262_0_30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g1e923250262_0_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9403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e923250262_0_309"/>
          <p:cNvSpPr txBox="1"/>
          <p:nvPr/>
        </p:nvSpPr>
        <p:spPr>
          <a:xfrm>
            <a:off x="1613475" y="1195425"/>
            <a:ext cx="62595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Style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JUSTIFY =&gt; EIXO PRINCIPAL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ALIGN =&gt; EIXO TRANSVERSAL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87" name="Google Shape;387;g1e923250262_0_3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1e923250262_0_30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e923250262_0_315"/>
          <p:cNvSpPr txBox="1"/>
          <p:nvPr/>
        </p:nvSpPr>
        <p:spPr>
          <a:xfrm>
            <a:off x="1613475" y="1195425"/>
            <a:ext cx="62595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WeatherChart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Não ficou muito bonito né?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centralizar e aumentar a fonte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394" name="Google Shape;394;g1e923250262_0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1e923250262_0_31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g1e923250262_0_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81641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923250262_0_13"/>
          <p:cNvSpPr txBox="1"/>
          <p:nvPr/>
        </p:nvSpPr>
        <p:spPr>
          <a:xfrm>
            <a:off x="1897075" y="1195430"/>
            <a:ext cx="5976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Melhoria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isso, iremos traçar uma linha indicando o horário atual.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83" name="Google Shape;83;g1e923250262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1e923250262_0_1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e923250262_0_331"/>
          <p:cNvSpPr txBox="1"/>
          <p:nvPr/>
        </p:nvSpPr>
        <p:spPr>
          <a:xfrm>
            <a:off x="1613475" y="1195425"/>
            <a:ext cx="62595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WeatherChart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Não ficou muito bonito né?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centralizar e aumentar a fonte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02" name="Google Shape;402;g1e923250262_0_3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1e923250262_0_33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g1e923250262_0_3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3283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e923250262_0_339"/>
          <p:cNvSpPr txBox="1"/>
          <p:nvPr/>
        </p:nvSpPr>
        <p:spPr>
          <a:xfrm>
            <a:off x="1613475" y="1195425"/>
            <a:ext cx="62595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WeatherChart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Não ficou muito bonito né?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centralizar e aumentar a fonte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10" name="Google Shape;410;g1e923250262_0_3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1e923250262_0_33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g1e923250262_0_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2776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g1e923250262_0_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1e923250262_0_3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575" y="0"/>
            <a:ext cx="503704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e923250262_0_347"/>
          <p:cNvSpPr txBox="1"/>
          <p:nvPr/>
        </p:nvSpPr>
        <p:spPr>
          <a:xfrm>
            <a:off x="1613475" y="1195425"/>
            <a:ext cx="62595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Style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Ué professor, mas por que separou??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 gente ta tão acostumado com os parâmetros que nem se preocupa com eles né?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24" name="Google Shape;424;g1e923250262_0_3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1e923250262_0_34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e923250262_0_353"/>
          <p:cNvSpPr txBox="1"/>
          <p:nvPr/>
        </p:nvSpPr>
        <p:spPr>
          <a:xfrm>
            <a:off x="1613475" y="1195425"/>
            <a:ext cx="62595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Style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Olha o meliante ai!!!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31" name="Google Shape;431;g1e923250262_0_3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1e923250262_0_35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g1e923250262_0_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8250" y="2890775"/>
            <a:ext cx="356235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e923250262_0_360"/>
          <p:cNvSpPr txBox="1"/>
          <p:nvPr/>
        </p:nvSpPr>
        <p:spPr>
          <a:xfrm>
            <a:off x="1613475" y="1195425"/>
            <a:ext cx="62595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Style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Flex: 1 -  significa que ele vai ocupar todo o espaço que puder!!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Ótimo para containers de tela inteira, mas não tão bom para componentes…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tirar ele dai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39" name="Google Shape;439;g1e923250262_0_3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1e923250262_0_36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g1e923250262_0_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1e923250262_0_36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" name="Google Shape;447;g1e923250262_0_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000" y="1"/>
            <a:ext cx="48609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e923250262_0_373"/>
          <p:cNvSpPr txBox="1"/>
          <p:nvPr/>
        </p:nvSpPr>
        <p:spPr>
          <a:xfrm>
            <a:off x="1613475" y="1195425"/>
            <a:ext cx="6259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Cidade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 cidade vai ser salva no state da nossa página, tanto para mostrar no título, quanto para buscarmos os dados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53" name="Google Shape;453;g1e923250262_0_3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1e923250262_0_37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e923250262_0_379"/>
          <p:cNvSpPr txBox="1"/>
          <p:nvPr/>
        </p:nvSpPr>
        <p:spPr>
          <a:xfrm>
            <a:off x="1613475" y="1195425"/>
            <a:ext cx="6259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Cidade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 cidade vai ser salva no state da nossa página, tanto para mostrar no título, quanto para buscarmos os dados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60" name="Google Shape;460;g1e923250262_0_3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1e923250262_0_37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g1e923250262_0_3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" y="0"/>
            <a:ext cx="91344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e923250262_0_386"/>
          <p:cNvSpPr txBox="1"/>
          <p:nvPr/>
        </p:nvSpPr>
        <p:spPr>
          <a:xfrm>
            <a:off x="1613475" y="1195425"/>
            <a:ext cx="6259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Cidade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Isso não parece muito correto… O que são esses valores? Parecem valores aleatórios jogados, os famosos “magic numbers”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Muito melhor definir constantes para valores default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68" name="Google Shape;468;g1e923250262_0_3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1e923250262_0_38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923250262_0_19"/>
          <p:cNvSpPr txBox="1"/>
          <p:nvPr/>
        </p:nvSpPr>
        <p:spPr>
          <a:xfrm>
            <a:off x="1897075" y="1195430"/>
            <a:ext cx="5976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Melhoria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Um ponto importante do nosso aplicativo para melhorarmos é indicarmos o horário atual no gráfico.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No nosso estado atual não é tão fácil de visualizar onde estamos exatamente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90" name="Google Shape;90;g1e923250262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1e923250262_0_1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g1e923250262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5875" y="133350"/>
            <a:ext cx="6572250" cy="487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g1e923250262_0_19"/>
          <p:cNvCxnSpPr/>
          <p:nvPr/>
        </p:nvCxnSpPr>
        <p:spPr>
          <a:xfrm>
            <a:off x="3491600" y="505825"/>
            <a:ext cx="10800" cy="1920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g1e923250262_0_19"/>
          <p:cNvCxnSpPr/>
          <p:nvPr/>
        </p:nvCxnSpPr>
        <p:spPr>
          <a:xfrm>
            <a:off x="3491600" y="2809925"/>
            <a:ext cx="10800" cy="1920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e923250262_0_392"/>
          <p:cNvSpPr txBox="1"/>
          <p:nvPr/>
        </p:nvSpPr>
        <p:spPr>
          <a:xfrm>
            <a:off x="1613475" y="1195425"/>
            <a:ext cx="6259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Cidade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Isso não parece muito correto… O que são esses valores? Parecem valores aleatórios jogados, os famosos “magic numbers”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Muito melhor definir constantes para valores default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75" name="Google Shape;475;g1e923250262_0_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1e923250262_0_39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g1e923250262_0_3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5106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e923250262_0_399"/>
          <p:cNvSpPr txBox="1"/>
          <p:nvPr/>
        </p:nvSpPr>
        <p:spPr>
          <a:xfrm>
            <a:off x="1613475" y="1195425"/>
            <a:ext cx="6259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Cidade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Isso não parece muito correto… O que são esses valores? Parecem valores aleatórios jogados, os famosos “magic numbers”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Muito melhor definir constantes para valores default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83" name="Google Shape;483;g1e923250262_0_3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1e923250262_0_39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5" name="Google Shape;485;g1e923250262_0_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4695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e923250262_0_407"/>
          <p:cNvSpPr txBox="1"/>
          <p:nvPr/>
        </p:nvSpPr>
        <p:spPr>
          <a:xfrm>
            <a:off x="1613475" y="1195425"/>
            <a:ext cx="6259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Cidade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Isso não parece muito correto… O que são esses valores? Parecem valores aleatórios jogados, os famosos “magic numbers”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Muito melhor definir constantes para valores default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91" name="Google Shape;491;g1e923250262_0_4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1e923250262_0_40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3" name="Google Shape;493;g1e923250262_0_4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63" y="0"/>
            <a:ext cx="8143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e923250262_0_415"/>
          <p:cNvSpPr txBox="1"/>
          <p:nvPr/>
        </p:nvSpPr>
        <p:spPr>
          <a:xfrm>
            <a:off x="1613475" y="1195425"/>
            <a:ext cx="6259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Cidade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Isso não parece muito correto… O que são esses valores? Parecem valores aleatórios jogados, os famosos “magic numbers”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Muito melhor definir constantes para valores default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499" name="Google Shape;499;g1e923250262_0_4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1e923250262_0_41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g1e923250262_0_4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85725"/>
            <a:ext cx="750570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e923250262_0_423"/>
          <p:cNvSpPr txBox="1"/>
          <p:nvPr/>
        </p:nvSpPr>
        <p:spPr>
          <a:xfrm>
            <a:off x="1613475" y="1195425"/>
            <a:ext cx="6259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Cidade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Isso não parece muito correto… O que são esses valores? Parecem valores aleatórios jogados, os famosos “magic numbers”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Muito melhor definir constantes para valores default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07" name="Google Shape;507;g1e923250262_0_4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1e923250262_0_42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9" name="Google Shape;509;g1e923250262_0_4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9971" y="0"/>
            <a:ext cx="57040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e923250262_0_431"/>
          <p:cNvSpPr txBox="1"/>
          <p:nvPr/>
        </p:nvSpPr>
        <p:spPr>
          <a:xfrm>
            <a:off x="1613475" y="1195425"/>
            <a:ext cx="62595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Cidade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Não ficou muito bom… Está tudo muito próximo, e a cidade deveria estar maior que o título dos gráficos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melhorar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15" name="Google Shape;515;g1e923250262_0_4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1e923250262_0_43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g1e923250262_0_4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1e923250262_0_43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g1e923250262_0_4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7825" y="1216396"/>
            <a:ext cx="5228347" cy="3752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g1e923250262_0_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1e923250262_0_44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0" name="Google Shape;530;g1e923250262_0_4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8550" y="1086100"/>
            <a:ext cx="5913024" cy="41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g1e923250262_0_4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1e923250262_0_45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7" name="Google Shape;537;g1e923250262_0_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7813" y="1216396"/>
            <a:ext cx="4983215" cy="3752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g1e923250262_0_4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1e923250262_0_45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4" name="Google Shape;544;g1e923250262_0_4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025" y="2"/>
            <a:ext cx="4964700" cy="514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923250262_0_29"/>
          <p:cNvSpPr txBox="1"/>
          <p:nvPr/>
        </p:nvSpPr>
        <p:spPr>
          <a:xfrm>
            <a:off x="1613475" y="1195425"/>
            <a:ext cx="6259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Melhoria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A biblioteca react-native-responsive-linechart nos permite traçar 2 gráficos de linha na mesma área, e iremos usar essa feature para criar a linha indicativa do horário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00" name="Google Shape;100;g1e923250262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1e923250262_0_2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e923250262_0_466"/>
          <p:cNvSpPr txBox="1"/>
          <p:nvPr/>
        </p:nvSpPr>
        <p:spPr>
          <a:xfrm>
            <a:off x="1613475" y="1195425"/>
            <a:ext cx="62595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Cidade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Tá um 6/10, não tá bom, mas da pra continuar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50" name="Google Shape;550;g1e923250262_0_4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g1e923250262_0_46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e923250262_0_472"/>
          <p:cNvSpPr txBox="1"/>
          <p:nvPr/>
        </p:nvSpPr>
        <p:spPr>
          <a:xfrm>
            <a:off x="1613475" y="1195425"/>
            <a:ext cx="62595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Cidade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Tá um 6/10, não tá bom, mas da pra continuar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57" name="Google Shape;557;g1e923250262_0_4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1e923250262_0_47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9" name="Google Shape;559;g1e923250262_0_4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750" y="319025"/>
            <a:ext cx="7855875" cy="46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e923250262_0_479"/>
          <p:cNvSpPr txBox="1"/>
          <p:nvPr/>
        </p:nvSpPr>
        <p:spPr>
          <a:xfrm>
            <a:off x="1613475" y="1195425"/>
            <a:ext cx="62595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Cidade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Tá um 6/10, não tá bom, mas da pra continuar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65" name="Google Shape;565;g1e923250262_0_4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g1e923250262_0_47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7" name="Google Shape;567;g1e923250262_0_4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0" y="0"/>
            <a:ext cx="8217676" cy="50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e923250262_0_487"/>
          <p:cNvSpPr txBox="1"/>
          <p:nvPr/>
        </p:nvSpPr>
        <p:spPr>
          <a:xfrm>
            <a:off x="1613475" y="1195425"/>
            <a:ext cx="62595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Cidade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Tá um 6/10, não tá bom, mas da pra continuar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73" name="Google Shape;573;g1e923250262_0_4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1e923250262_0_48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" name="Google Shape;575;g1e923250262_0_4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425" y="0"/>
            <a:ext cx="773407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g1e923250262_0_4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1e923250262_0_49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2" name="Google Shape;582;g1e923250262_0_4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650" y="0"/>
            <a:ext cx="490938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e923250262_0_503"/>
          <p:cNvSpPr txBox="1"/>
          <p:nvPr/>
        </p:nvSpPr>
        <p:spPr>
          <a:xfrm>
            <a:off x="1613475" y="1195425"/>
            <a:ext cx="62595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Loading no WeatherChart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melhorar ainda mais a experiência do nosso usuário!!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Ao invés de mostrarmos dados falsos no início, vamos substituir por um loading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88" name="Google Shape;588;g1e923250262_0_5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1e923250262_0_503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e923250262_0_509"/>
          <p:cNvSpPr txBox="1"/>
          <p:nvPr/>
        </p:nvSpPr>
        <p:spPr>
          <a:xfrm>
            <a:off x="1613475" y="1195425"/>
            <a:ext cx="62595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Loading no WeatherChart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melhorar ainda mais a experiência do nosso usuário!!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Ao invés de mostrarmos dados falsos no início, vamos substituir por um loading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595" name="Google Shape;595;g1e923250262_0_5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g1e923250262_0_50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7" name="Google Shape;597;g1e923250262_0_5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525" y="4"/>
            <a:ext cx="8890049" cy="510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e923250262_0_516"/>
          <p:cNvSpPr txBox="1"/>
          <p:nvPr/>
        </p:nvSpPr>
        <p:spPr>
          <a:xfrm>
            <a:off x="1613475" y="1195425"/>
            <a:ext cx="62595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Loading no WeatherChart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melhorar ainda mais a experiência do nosso usuário!!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Ao invés de mostrarmos dados falsos no início, vamos substituir por um loading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03" name="Google Shape;603;g1e923250262_0_5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1e923250262_0_51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5" name="Google Shape;605;g1e923250262_0_5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9050"/>
            <a:ext cx="8077200" cy="5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e923250262_0_524"/>
          <p:cNvSpPr txBox="1"/>
          <p:nvPr/>
        </p:nvSpPr>
        <p:spPr>
          <a:xfrm>
            <a:off x="1613475" y="1195425"/>
            <a:ext cx="62595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Loading no WeatherChart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melhorar ainda mais a experiência do nosso usuário!!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Ao invés de mostrarmos dados falsos no início, vamos substituir por um loading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11" name="Google Shape;611;g1e923250262_0_5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1e923250262_0_52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3" name="Google Shape;613;g1e923250262_0_5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0309" y="0"/>
            <a:ext cx="66633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e923250262_0_532"/>
          <p:cNvSpPr txBox="1"/>
          <p:nvPr/>
        </p:nvSpPr>
        <p:spPr>
          <a:xfrm>
            <a:off x="1613475" y="1195425"/>
            <a:ext cx="62595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Loading no WeatherChart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melhorar ainda mais a experiência do nosso usuário!!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Ao invés de mostrarmos dados falsos no início, vamos substituir por um loading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19" name="Google Shape;619;g1e923250262_0_5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1e923250262_0_53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1" name="Google Shape;621;g1e923250262_0_5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947" y="0"/>
            <a:ext cx="83101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923250262_0_36"/>
          <p:cNvSpPr txBox="1"/>
          <p:nvPr/>
        </p:nvSpPr>
        <p:spPr>
          <a:xfrm>
            <a:off x="1613475" y="1195425"/>
            <a:ext cx="6259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Melhoria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isso, precisamos de um segundo gráfico, que terá 2 pontos apenas, ambos no X que indica o horário atual, e o primeiro com o menor valor Y, e o segundo o maior valor Y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07" name="Google Shape;107;g1e923250262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1e923250262_0_3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e923250262_0_540"/>
          <p:cNvSpPr txBox="1"/>
          <p:nvPr/>
        </p:nvSpPr>
        <p:spPr>
          <a:xfrm>
            <a:off x="1613475" y="1195425"/>
            <a:ext cx="62595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Loading no WeatherChart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melhorar ainda mais a experiência do nosso usuário!!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Ao invés de mostrarmos dados falsos no início, vamos substituir por um loading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27" name="Google Shape;627;g1e923250262_0_5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1e923250262_0_540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9" name="Google Shape;629;g1e923250262_0_5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31" y="0"/>
            <a:ext cx="754053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e923250262_0_548"/>
          <p:cNvSpPr txBox="1"/>
          <p:nvPr/>
        </p:nvSpPr>
        <p:spPr>
          <a:xfrm>
            <a:off x="1613475" y="1195425"/>
            <a:ext cx="62595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Loading no WeatherChart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melhorar ainda mais a experiência do nosso usuário!!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Ao invés de mostrarmos dados falsos no início, vamos substituir por um loading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35" name="Google Shape;635;g1e923250262_0_5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g1e923250262_0_54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7" name="Google Shape;637;g1e923250262_0_5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159" y="0"/>
            <a:ext cx="807368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e923250262_0_556"/>
          <p:cNvSpPr txBox="1"/>
          <p:nvPr/>
        </p:nvSpPr>
        <p:spPr>
          <a:xfrm>
            <a:off x="1613475" y="1195425"/>
            <a:ext cx="62595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Loading no WeatherChart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melhorar ainda mais a experiência do nosso usuário!!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Ao invés de mostrarmos dados falsos no início, vamos substituir por um loading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43" name="Google Shape;643;g1e923250262_0_5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1e923250262_0_556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5" name="Google Shape;645;g1e923250262_0_5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50" y="44450"/>
            <a:ext cx="8990950" cy="483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e923250262_0_564"/>
          <p:cNvSpPr txBox="1"/>
          <p:nvPr/>
        </p:nvSpPr>
        <p:spPr>
          <a:xfrm>
            <a:off x="1613475" y="1195425"/>
            <a:ext cx="62595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Loading no WeatherChart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melhorar ainda mais a experiência do nosso usuário!!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Ao invés de mostrarmos dados falsos no início, vamos substituir por um loading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51" name="Google Shape;651;g1e923250262_0_5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g1e923250262_0_56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3" name="Google Shape;653;g1e923250262_0_5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2040"/>
            <a:ext cx="9144000" cy="4539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e923250262_0_572"/>
          <p:cNvSpPr txBox="1"/>
          <p:nvPr/>
        </p:nvSpPr>
        <p:spPr>
          <a:xfrm>
            <a:off x="1613475" y="1195425"/>
            <a:ext cx="62595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Loading no WeatherChart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melhorar ainda mais a experiência do nosso usuário!!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Ao invés de mostrarmos dados falsos no início, vamos substituir por um loading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59" name="Google Shape;659;g1e923250262_0_5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g1e923250262_0_57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1" name="Google Shape;661;g1e923250262_0_5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790" y="0"/>
            <a:ext cx="75924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g1e923250262_0_5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g1e923250262_0_5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640" y="0"/>
            <a:ext cx="50787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e923250262_0_588"/>
          <p:cNvSpPr txBox="1"/>
          <p:nvPr/>
        </p:nvSpPr>
        <p:spPr>
          <a:xfrm>
            <a:off x="1613475" y="1195425"/>
            <a:ext cx="6259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Eeeee… Quebrou de novo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E agora, o que esquecemos??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investigar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73" name="Google Shape;673;g1e923250262_0_5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g1e923250262_0_58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e923250262_0_595"/>
          <p:cNvSpPr txBox="1"/>
          <p:nvPr/>
        </p:nvSpPr>
        <p:spPr>
          <a:xfrm>
            <a:off x="1613475" y="1195425"/>
            <a:ext cx="6259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Eeeee… Quebrou de novo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E agora, o que esquecemos??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investigar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80" name="Google Shape;680;g1e923250262_0_5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g1e923250262_0_59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2" name="Google Shape;682;g1e923250262_0_5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525" y="0"/>
            <a:ext cx="88419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e923250262_0_602"/>
          <p:cNvSpPr txBox="1"/>
          <p:nvPr/>
        </p:nvSpPr>
        <p:spPr>
          <a:xfrm>
            <a:off x="1613475" y="1195425"/>
            <a:ext cx="62595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Eeeee… Quebrou de novo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Nosso aplicativo está tentando ler o parâmetro “hourly” de uma variável que está undefined…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Onde nós vimos isso antes? 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88" name="Google Shape;688;g1e923250262_0_6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g1e923250262_0_60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923250262_0_608"/>
          <p:cNvSpPr txBox="1"/>
          <p:nvPr/>
        </p:nvSpPr>
        <p:spPr>
          <a:xfrm>
            <a:off x="1613475" y="1195425"/>
            <a:ext cx="62595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Eeeee… Quebrou de novo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Agora são 3 meliantes!!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695" name="Google Shape;695;g1e923250262_0_6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g1e923250262_0_60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7" name="Google Shape;697;g1e923250262_0_6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738" y="2751650"/>
            <a:ext cx="6556984" cy="1872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923250262_0_42"/>
          <p:cNvSpPr txBox="1"/>
          <p:nvPr/>
        </p:nvSpPr>
        <p:spPr>
          <a:xfrm>
            <a:off x="1613475" y="1195425"/>
            <a:ext cx="6259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Melhoria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>
                <a:solidFill>
                  <a:srgbClr val="91A3AD"/>
                </a:solidFill>
              </a:rPr>
              <a:t>Para isso, precisamos de um segundo gráfico, que terá 2 pontos apenas, ambos no X que indica o horário atual, e o primeiro com o menor valor Y, e o segundo o maior valor Y</a:t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114" name="Google Shape;114;g1e923250262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e923250262_0_42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g1e923250262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475" y="0"/>
            <a:ext cx="86290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e923250262_0_615"/>
          <p:cNvSpPr txBox="1"/>
          <p:nvPr/>
        </p:nvSpPr>
        <p:spPr>
          <a:xfrm>
            <a:off x="1613475" y="1195425"/>
            <a:ext cx="62595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Eeeee… Quebrou de novo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Estamos tentando ler o valor antes mesmo de tê-lo… Como podemos corrigir?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atribuir um outro valor, quando ainda não tivemos data disponível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703" name="Google Shape;703;g1e923250262_0_6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g1e923250262_0_615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e923250262_0_621"/>
          <p:cNvSpPr txBox="1"/>
          <p:nvPr/>
        </p:nvSpPr>
        <p:spPr>
          <a:xfrm>
            <a:off x="1613475" y="1195425"/>
            <a:ext cx="62595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Eeeee… Quebrou de novo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Estamos tentando ler o valor antes mesmo de tê-lo… Como podemos corrigir?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atribuir um outro valor, quando ainda não tivemos data disponível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710" name="Google Shape;710;g1e923250262_0_6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g1e923250262_0_62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2" name="Google Shape;712;g1e923250262_0_6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1122"/>
            <a:ext cx="9143999" cy="4581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923250262_0_628"/>
          <p:cNvSpPr txBox="1"/>
          <p:nvPr/>
        </p:nvSpPr>
        <p:spPr>
          <a:xfrm>
            <a:off x="1613475" y="1195425"/>
            <a:ext cx="62595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91A3AD"/>
                </a:solidFill>
              </a:rPr>
              <a:t>Eeeee… Quebrou de novo</a:t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1A3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Mas agora, temos outro problema, pois teremos sempre dados disponíveis, mesmo que zerados</a:t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1A3AD"/>
                </a:solidFill>
              </a:rPr>
              <a:t>Vamos trocar a verificação</a:t>
            </a:r>
            <a:endParaRPr sz="2200">
              <a:solidFill>
                <a:srgbClr val="91A3AD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A3AD"/>
              </a:solidFill>
            </a:endParaRPr>
          </a:p>
        </p:txBody>
      </p:sp>
      <p:pic>
        <p:nvPicPr>
          <p:cNvPr id="718" name="Google Shape;718;g1e923250262_0_6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g1e923250262_0_628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g1e923250262_0_6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g1e923250262_0_634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6" name="Google Shape;726;g1e923250262_0_6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"/>
            <a:ext cx="907546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g1e923250262_0_6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1e923250262_0_641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3" name="Google Shape;733;g1e923250262_0_6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481788" cy="499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g1e923250262_0_6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1800" y="0"/>
            <a:ext cx="4612076" cy="4998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g1e923250262_0_6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g1e923250262_0_649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1" name="Google Shape;741;g1e923250262_0_6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3513" y="1206496"/>
            <a:ext cx="6556984" cy="3504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g1e923250262_0_6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g1e923250262_0_657"/>
          <p:cNvSpPr txBox="1"/>
          <p:nvPr/>
        </p:nvSpPr>
        <p:spPr>
          <a:xfrm>
            <a:off x="1897075" y="439596"/>
            <a:ext cx="496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ED265B"/>
                </a:solidFill>
                <a:latin typeface="Arial"/>
                <a:ea typeface="Arial"/>
                <a:cs typeface="Arial"/>
                <a:sym typeface="Arial"/>
              </a:rPr>
              <a:t>App Clima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8" name="Google Shape;748;g1e923250262_0_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950" y="1"/>
            <a:ext cx="467953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e6c7825b80_0_170"/>
          <p:cNvSpPr txBox="1"/>
          <p:nvPr/>
        </p:nvSpPr>
        <p:spPr>
          <a:xfrm>
            <a:off x="1701600" y="623653"/>
            <a:ext cx="62925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7"/>
              <a:buFont typeface="Arial"/>
              <a:buNone/>
            </a:pPr>
            <a:r>
              <a:rPr b="0" i="0" lang="en-US" sz="3497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Dúvidas, anseios, desabafos?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4" name="Google Shape;754;g1e6c7825b80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71" y="174490"/>
            <a:ext cx="2044892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g1e6c7825b80_0_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1784" y="2571750"/>
            <a:ext cx="2018746" cy="239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1e6c7825b80_0_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029" y="1380303"/>
            <a:ext cx="5690593" cy="3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"/>
            <a:ext cx="91355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276" y="209004"/>
            <a:ext cx="8691449" cy="470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025" y="2138711"/>
            <a:ext cx="3201951" cy="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2018-06-21T14:25:56Z</dcterms:created>
  <dc:creator>Maíra Fernandes Palácios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